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  <p:sldMasterId id="2147483669" r:id="rId4"/>
  </p:sldMasterIdLst>
  <p:notesMasterIdLst>
    <p:notesMasterId r:id="rId26"/>
  </p:notesMasterIdLst>
  <p:sldIdLst>
    <p:sldId id="351" r:id="rId5"/>
    <p:sldId id="352" r:id="rId6"/>
    <p:sldId id="391" r:id="rId7"/>
    <p:sldId id="353" r:id="rId8"/>
    <p:sldId id="354" r:id="rId9"/>
    <p:sldId id="392" r:id="rId10"/>
    <p:sldId id="393" r:id="rId11"/>
    <p:sldId id="394" r:id="rId12"/>
    <p:sldId id="356" r:id="rId13"/>
    <p:sldId id="388" r:id="rId14"/>
    <p:sldId id="390" r:id="rId15"/>
    <p:sldId id="389" r:id="rId16"/>
    <p:sldId id="359" r:id="rId17"/>
    <p:sldId id="360" r:id="rId18"/>
    <p:sldId id="361" r:id="rId19"/>
    <p:sldId id="362" r:id="rId20"/>
    <p:sldId id="363" r:id="rId21"/>
    <p:sldId id="370" r:id="rId22"/>
    <p:sldId id="364" r:id="rId23"/>
    <p:sldId id="366" r:id="rId24"/>
    <p:sldId id="39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6196" autoAdjust="0"/>
  </p:normalViewPr>
  <p:slideViewPr>
    <p:cSldViewPr snapToGrid="0" showGuides="1">
      <p:cViewPr varScale="1">
        <p:scale>
          <a:sx n="81" d="100"/>
          <a:sy n="81" d="100"/>
        </p:scale>
        <p:origin x="70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97776" y="2717708"/>
            <a:ext cx="8794226" cy="240487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3"/>
          <p:cNvGrpSpPr/>
          <p:nvPr userDrawn="1"/>
        </p:nvGrpSpPr>
        <p:grpSpPr>
          <a:xfrm>
            <a:off x="733478" y="1571013"/>
            <a:ext cx="2664296" cy="4683693"/>
            <a:chOff x="445712" y="1449040"/>
            <a:chExt cx="2113018" cy="3924176"/>
          </a:xfrm>
        </p:grpSpPr>
        <p:sp>
          <p:nvSpPr>
            <p:cNvPr id="4" name="Rounded Rectangle 4"/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5"/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6"/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7"/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8"/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21396" y="198258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3095065" y="1780189"/>
            <a:ext cx="6001870" cy="3297621"/>
            <a:chOff x="-548507" y="477868"/>
            <a:chExt cx="11570449" cy="6357177"/>
          </a:xfrm>
        </p:grpSpPr>
        <p:sp>
          <p:nvSpPr>
            <p:cNvPr id="3" name="Freeform: Shape 2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09754" y="1947860"/>
            <a:ext cx="4372493" cy="26694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  <a:endParaRPr lang="en-US" altLang="ko-KR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Change Fill Color &amp;</a:t>
            </a:r>
            <a:endParaRPr lang="en-US" altLang="ko-K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FREE 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PPT TEMPLATES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599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D31D19E3-68ED-4BEA-B59C-2A66F0BA120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C0D29EB6-B318-4A1D-B7CC-D5611AD205F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  <a:endParaRPr lang="en-US" altLang="ko-KR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그림 개체 틀 2"/>
          <p:cNvSpPr>
            <a:spLocks noGrp="1"/>
          </p:cNvSpPr>
          <p:nvPr>
            <p:ph type="pic" sz="quarter" idx="33" hasCustomPrompt="1"/>
          </p:nvPr>
        </p:nvSpPr>
        <p:spPr>
          <a:xfrm>
            <a:off x="3603313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그림 개체 틀 2"/>
          <p:cNvSpPr>
            <a:spLocks noGrp="1"/>
          </p:cNvSpPr>
          <p:nvPr>
            <p:ph type="pic" sz="quarter" idx="38" hasCustomPrompt="1"/>
          </p:nvPr>
        </p:nvSpPr>
        <p:spPr>
          <a:xfrm>
            <a:off x="6301102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3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/>
          <p:cNvSpPr>
            <a:spLocks noGrp="1"/>
          </p:cNvSpPr>
          <p:nvPr>
            <p:ph type="pic" sz="quarter" idx="43" hasCustomPrompt="1"/>
          </p:nvPr>
        </p:nvSpPr>
        <p:spPr>
          <a:xfrm>
            <a:off x="9016308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4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image22.wdp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6397" y="219741"/>
            <a:ext cx="7859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Frshop Online Veggie Store</a:t>
            </a:r>
            <a:endParaRPr lang="en-US" sz="4000" b="1" dirty="0">
              <a:solidFill>
                <a:srgbClr val="92D05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680792"/>
            <a:ext cx="12192000" cy="117720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Presented By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8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541" y="1442301"/>
            <a:ext cx="5618374" cy="3224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2" y="204922"/>
            <a:ext cx="4247534" cy="444007"/>
            <a:chOff x="0" y="545888"/>
            <a:chExt cx="7601830" cy="1005840"/>
          </a:xfrm>
          <a:solidFill>
            <a:srgbClr val="92D050"/>
          </a:solidFill>
        </p:grpSpPr>
        <p:sp>
          <p:nvSpPr>
            <p:cNvPr id="40" name="Arrow: Chevron 17"/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Arrow: Pentagon 1"/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kern="0" dirty="0">
                  <a:solidFill>
                    <a:prstClr val="white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Activity Diagram : Admin</a:t>
              </a:r>
              <a:endParaRPr kumimoji="0" lang="en-US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42" name="Arrow: Chevron 18"/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Arrow: Chevron 19"/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295" y="874077"/>
            <a:ext cx="4169410" cy="510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2" y="204922"/>
            <a:ext cx="4247534" cy="444007"/>
            <a:chOff x="0" y="545888"/>
            <a:chExt cx="7601830" cy="1005840"/>
          </a:xfrm>
          <a:solidFill>
            <a:srgbClr val="92D050"/>
          </a:solidFill>
        </p:grpSpPr>
        <p:sp>
          <p:nvSpPr>
            <p:cNvPr id="40" name="Arrow: Chevron 17"/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Arrow: Pentagon 1"/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kern="0" dirty="0">
                  <a:solidFill>
                    <a:prstClr val="white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Activity Diagram : Seller</a:t>
              </a:r>
              <a:endParaRPr kumimoji="0" lang="en-US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42" name="Arrow: Chevron 18"/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Arrow: Chevron 19"/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0" y="1397022"/>
            <a:ext cx="9213638" cy="368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2" y="165593"/>
            <a:ext cx="4247534" cy="444007"/>
            <a:chOff x="0" y="545888"/>
            <a:chExt cx="7601830" cy="1005840"/>
          </a:xfrm>
          <a:solidFill>
            <a:srgbClr val="92D050"/>
          </a:solidFill>
        </p:grpSpPr>
        <p:sp>
          <p:nvSpPr>
            <p:cNvPr id="40" name="Arrow: Chevron 17"/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Arrow: Pentagon 1"/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p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kern="0" dirty="0">
                  <a:solidFill>
                    <a:prstClr val="white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Activity Diagram : Customer</a:t>
              </a:r>
              <a:endParaRPr kumimoji="0" lang="en-US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42" name="Arrow: Chevron 18"/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Arrow: Chevron 19"/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56" y="1031252"/>
            <a:ext cx="7030851" cy="5451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42692"/>
            <a:ext cx="7601830" cy="1005840"/>
            <a:chOff x="0" y="545888"/>
            <a:chExt cx="7601830" cy="1005840"/>
          </a:xfrm>
        </p:grpSpPr>
        <p:sp>
          <p:nvSpPr>
            <p:cNvPr id="6" name="Arrow: Chevron 17"/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solidFill>
              <a:srgbClr val="92D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Arrow: Pentagon 1"/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Cambria" panose="02040503050406030204" pitchFamily="18" charset="0"/>
                  <a:ea typeface="Cambria" panose="02040503050406030204" pitchFamily="18" charset="0"/>
                </a:rPr>
                <a:t>Introduction</a:t>
              </a:r>
              <a:endParaRPr lang="en-US" sz="44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" name="Arrow: Chevron 18"/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9"/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solidFill>
              <a:srgbClr val="92D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3829" y="1756230"/>
            <a:ext cx="11625942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we know that searching of fresh vegetables in market takes quite a long time and some times we even need to suffice with what is available near by . So , With the help of this web application customers can search and order wide range of fresh vegetable/fruits/groceries just with a click.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65917" y="2967335"/>
            <a:ext cx="36601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303363"/>
            <a:ext cx="6843252" cy="485248"/>
            <a:chOff x="0" y="545888"/>
            <a:chExt cx="7601830" cy="10058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1" name="Arrow: Chevron 17"/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Pentagon 1"/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Cambria" panose="02040503050406030204" pitchFamily="18" charset="0"/>
                  <a:ea typeface="Cambria" panose="02040503050406030204" pitchFamily="18" charset="0"/>
                </a:rPr>
                <a:t>Technology Used </a:t>
              </a:r>
              <a:endParaRPr lang="en-US" sz="44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3" name="Arrow: Chevron 18"/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9"/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68593" y="1042220"/>
            <a:ext cx="1124810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 used Java Spring-Boot as backend and React JS as Frontend in our Project.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4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Spring-Boot :–</a:t>
            </a:r>
            <a:r>
              <a:rPr lang="en-US" sz="24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sz="24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594360" lvl="2" indent="0" algn="just">
              <a:buNone/>
            </a:pPr>
            <a:r>
              <a:rPr lang="en-US" sz="2400" b="0" i="0" dirty="0">
                <a:solidFill>
                  <a:srgbClr val="202124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main goal of the </a:t>
            </a:r>
            <a:r>
              <a:rPr lang="en-US" sz="2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Spring Boot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 framework is to reduce overall development time and increase efficiency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React has become the first choice for frontend because it gives developers the ability to work with a virtual browser (more friendly than the real browser). Also, a JavaScript developer can become a productive developer in a few hours because there is a small API to learn, a few functions, and how to use them…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94360" lvl="2" indent="0" algn="just">
              <a:buNone/>
            </a:pPr>
            <a:endParaRPr lang="en-US" sz="2400" dirty="0">
              <a:solidFill>
                <a:srgbClr val="202124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React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:–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i="0" dirty="0">
                <a:solidFill>
                  <a:srgbClr val="202124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React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 allows developers to create large web applications that can change data, without reloading the page. The main purpose of </a:t>
            </a:r>
            <a:r>
              <a:rPr lang="en-US" sz="2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React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 is to be fast, scalable, and simple.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Spring 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342692"/>
            <a:ext cx="7601830" cy="1005840"/>
            <a:chOff x="0" y="545888"/>
            <a:chExt cx="7601830" cy="10058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1" name="Arrow: Chevron 17"/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Pentagon 1"/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Cambria" panose="02040503050406030204" pitchFamily="18" charset="0"/>
                  <a:ea typeface="Cambria" panose="02040503050406030204" pitchFamily="18" charset="0"/>
                </a:rPr>
                <a:t>User Classes </a:t>
              </a:r>
              <a:endParaRPr lang="en-US" sz="44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3" name="Arrow: Chevron 18"/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9"/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 rot="5400000">
            <a:off x="1270317" y="3468591"/>
            <a:ext cx="1632869" cy="22416"/>
          </a:xfrm>
          <a:prstGeom prst="line">
            <a:avLst/>
          </a:prstGeom>
          <a:ln w="254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85371" y="3251201"/>
            <a:ext cx="2525486" cy="56605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Customer</a:t>
            </a:r>
            <a:endParaRPr lang="ko-KR" altLang="en-US" sz="27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rot="16200000" flipH="1">
            <a:off x="9427028" y="3432634"/>
            <a:ext cx="1596572" cy="14513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897255" y="3193144"/>
            <a:ext cx="2569029" cy="58057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  <a:latin typeface="Cambria" panose="02040503050406030204" pitchFamily="18" charset="0"/>
              </a:rPr>
              <a:t>Seller</a:t>
            </a:r>
            <a:endParaRPr lang="ko-KR" altLang="en-US" sz="27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5177297" y="3436927"/>
            <a:ext cx="1603842" cy="27693"/>
          </a:xfrm>
          <a:prstGeom prst="line">
            <a:avLst/>
          </a:prstGeom>
          <a:ln w="254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586514" y="3264550"/>
            <a:ext cx="2830286" cy="55271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Admin</a:t>
            </a:r>
            <a:endParaRPr lang="ko-KR" altLang="en-US" sz="27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8344" y="4505602"/>
            <a:ext cx="3672114" cy="132343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In this module a customer will register, update details or search from various categories available.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020458" y="4318659"/>
            <a:ext cx="4093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In this module Admin can manage Customers and Sellers. Will maintain one to one relation.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476343" y="4411262"/>
            <a:ext cx="33673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In this module Seller can register , login and can upload their product details.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47" name="Picture 46" descr="user png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470585" y="1546785"/>
            <a:ext cx="1267971" cy="1267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404875" y="1582747"/>
            <a:ext cx="1120992" cy="1208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805" y="1523050"/>
            <a:ext cx="1267971" cy="12679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5" grpId="0" animBg="1"/>
      <p:bldP spid="29" grpId="0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14801"/>
            <a:ext cx="7601830" cy="1005840"/>
            <a:chOff x="0" y="545888"/>
            <a:chExt cx="7601830" cy="1005840"/>
          </a:xfrm>
          <a:solidFill>
            <a:srgbClr val="92D050"/>
          </a:solidFill>
        </p:grpSpPr>
        <p:sp>
          <p:nvSpPr>
            <p:cNvPr id="6" name="Arrow: Chevron 17"/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grpFill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Arrow: Pentagon 1"/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pFill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400" dirty="0"/>
                <a:t>OBJECTIVE</a:t>
              </a:r>
              <a:endParaRPr lang="en-IN" sz="3600" dirty="0"/>
            </a:p>
          </p:txBody>
        </p:sp>
        <p:sp>
          <p:nvSpPr>
            <p:cNvPr id="8" name="Arrow: Chevron 18"/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grpFill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9"/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grpFill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689610" y="1798515"/>
            <a:ext cx="493369" cy="4390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29340" y="1853290"/>
            <a:ext cx="428367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01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4124" y="2627532"/>
            <a:ext cx="493369" cy="4390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725895" y="2665987"/>
            <a:ext cx="428367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02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8639" y="3291924"/>
            <a:ext cx="493369" cy="4390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758369" y="3361213"/>
            <a:ext cx="428367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03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4125" y="4118451"/>
            <a:ext cx="493369" cy="4390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43855" y="4173226"/>
            <a:ext cx="428367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04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12686" y="1799772"/>
            <a:ext cx="846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80456" y="1843317"/>
            <a:ext cx="9927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Freshop is a website that is to be developed to provide the Easy access to Customers and suppliers , online buying and selling  fresh vegetables. 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478554" y="2687834"/>
            <a:ext cx="8868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system provides service to the Customers and Suppliers. 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1478554" y="3173394"/>
            <a:ext cx="886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WebApp will allow Suppliers to establish one to one relationships with candidates.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1516741" y="4118451"/>
            <a:ext cx="8868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app will primarily focus on Management of Fresh Veggies.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725895" y="4911829"/>
            <a:ext cx="493369" cy="4390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765625" y="4966604"/>
            <a:ext cx="428367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05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48971" y="4913086"/>
            <a:ext cx="846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516741" y="4956631"/>
            <a:ext cx="992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By this Customer can easily search for Fresh vegetables and maintain their cart. 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303362"/>
            <a:ext cx="6843252" cy="856697"/>
            <a:chOff x="0" y="545888"/>
            <a:chExt cx="7601830" cy="10058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1" name="Arrow: Chevron 17"/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Pentagon 1"/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Cambria" panose="02040503050406030204" pitchFamily="18" charset="0"/>
                  <a:ea typeface="Cambria" panose="02040503050406030204" pitchFamily="18" charset="0"/>
                </a:rPr>
                <a:t>Customer Module</a:t>
              </a:r>
              <a:endParaRPr lang="en-US" sz="44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3" name="Arrow: Chevron 18"/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9"/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70018" y="1563469"/>
            <a:ext cx="1076208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After successful registration ,the Customer can 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None/>
            </a:pP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  Search for Fresh vegetables available. </a:t>
            </a:r>
            <a:endParaRPr lang="en-IN" sz="11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  Can edit his/her profile ,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  Delete account and 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  Can maintain a cart for reference.  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303363"/>
            <a:ext cx="6843252" cy="485248"/>
            <a:chOff x="0" y="545888"/>
            <a:chExt cx="7601830" cy="1005840"/>
          </a:xfrm>
          <a:solidFill>
            <a:srgbClr val="92D050"/>
          </a:solidFill>
        </p:grpSpPr>
        <p:sp>
          <p:nvSpPr>
            <p:cNvPr id="11" name="Arrow: Chevron 17"/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Pentagon 1"/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Cambria" panose="02040503050406030204" pitchFamily="18" charset="0"/>
                  <a:ea typeface="Cambria" panose="02040503050406030204" pitchFamily="18" charset="0"/>
                </a:rPr>
                <a:t>Seller Module</a:t>
              </a:r>
              <a:endParaRPr lang="en-US" sz="44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3" name="Arrow: Chevron 18"/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9"/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74484" y="1536174"/>
            <a:ext cx="1124810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After successful registration and authentication from Admin , the Seller can 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  Upload new products. Apart from this, 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  seller can edit his/her profile ,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  Can Delete their account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  can change price of products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303363"/>
            <a:ext cx="6843252" cy="665628"/>
            <a:chOff x="0" y="545888"/>
            <a:chExt cx="7601830" cy="10058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1" name="Arrow: Chevron 17"/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Pentagon 1"/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Cambria" panose="02040503050406030204" pitchFamily="18" charset="0"/>
                  <a:ea typeface="Cambria" panose="02040503050406030204" pitchFamily="18" charset="0"/>
                </a:rPr>
                <a:t>Admin Module</a:t>
              </a:r>
              <a:endParaRPr lang="en-US" sz="44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3" name="Arrow: Chevron 18"/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9"/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74484" y="1575503"/>
            <a:ext cx="112481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The Admin can 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 Approve or disapprove the Sellers.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 He /she can see User details , 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 Manage account and delete Customer account.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139792"/>
            <a:ext cx="8461829" cy="963294"/>
            <a:chOff x="0" y="545888"/>
            <a:chExt cx="7601830" cy="1005840"/>
          </a:xfrm>
          <a:solidFill>
            <a:srgbClr val="92D050"/>
          </a:solidFill>
        </p:grpSpPr>
        <p:sp>
          <p:nvSpPr>
            <p:cNvPr id="20" name="Arrow: Chevron 17"/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grp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Arrow: Pentagon 1"/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p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3200" b="1" kern="0" dirty="0">
                  <a:solidFill>
                    <a:prstClr val="white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Use Case </a:t>
              </a:r>
              <a:endParaRPr lang="en-US" sz="3200" b="1" kern="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2" name="Arrow: Chevron 18"/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grp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Arrow: Chevron 19"/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grp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59" y="1505237"/>
            <a:ext cx="3656886" cy="44818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14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14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14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2458</Words>
  <Application>WPS Presentation</Application>
  <PresentationFormat>Widescreen</PresentationFormat>
  <Paragraphs>90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SimSun</vt:lpstr>
      <vt:lpstr>Wingdings</vt:lpstr>
      <vt:lpstr>Cambria</vt:lpstr>
      <vt:lpstr>Calibri</vt:lpstr>
      <vt:lpstr>Times New Roman</vt:lpstr>
      <vt:lpstr>Calibri</vt:lpstr>
      <vt:lpstr>Microsoft YaHei</vt:lpstr>
      <vt:lpstr>Arial Unicode MS</vt:lpstr>
      <vt:lpstr>Calibri Light</vt:lpstr>
      <vt:lpstr>Malgun Gothic</vt:lpstr>
      <vt:lpstr>Cover and End Slide Master</vt:lpstr>
      <vt:lpstr>Contents Slide Master</vt:lpstr>
      <vt:lpstr>Section Break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Lenovo</cp:lastModifiedBy>
  <cp:revision>120</cp:revision>
  <dcterms:created xsi:type="dcterms:W3CDTF">2020-01-20T05:08:00Z</dcterms:created>
  <dcterms:modified xsi:type="dcterms:W3CDTF">2024-06-25T10:18:50Z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EB68A63128FB4312BCDA85EF8E24A48D_12</vt:lpwstr>
  </property>
  <property fmtid="{D5CDD505-2E9C-101B-9397-08002B2CF9AE}" pid="3" name="KSOProductBuildVer">
    <vt:lpwstr>1033-12.2.0.13472</vt:lpwstr>
  </property>
</Properties>
</file>